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A248E1-8AD5-4620-A77A-9E2854EC519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E18858-9A7C-4C3B-BE39-040FD55EB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Мои помощники в работе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019" t="8839" r="24252" b="59593"/>
          <a:stretch>
            <a:fillRect/>
          </a:stretch>
        </p:blipFill>
        <p:spPr bwMode="auto">
          <a:xfrm>
            <a:off x="785786" y="1142984"/>
            <a:ext cx="72188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907" t="5682" r="24252" b="64328"/>
          <a:stretch>
            <a:fillRect/>
          </a:stretch>
        </p:blipFill>
        <p:spPr bwMode="auto">
          <a:xfrm>
            <a:off x="1428728" y="1714488"/>
            <a:ext cx="6918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34266" t="9746" r="24616" b="64669"/>
          <a:stretch>
            <a:fillRect/>
          </a:stretch>
        </p:blipFill>
        <p:spPr bwMode="auto">
          <a:xfrm>
            <a:off x="500034" y="1032244"/>
            <a:ext cx="7868417" cy="275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</TotalTime>
  <Words>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Мои помощники в работе</vt:lpstr>
      <vt:lpstr>1</vt:lpstr>
      <vt:lpstr>2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помощники в работе</dc:title>
  <dc:creator>1</dc:creator>
  <cp:lastModifiedBy>1</cp:lastModifiedBy>
  <cp:revision>1</cp:revision>
  <dcterms:created xsi:type="dcterms:W3CDTF">2020-11-10T17:07:40Z</dcterms:created>
  <dcterms:modified xsi:type="dcterms:W3CDTF">2020-11-10T17:16:49Z</dcterms:modified>
</cp:coreProperties>
</file>